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97" r:id="rId2"/>
    <p:sldId id="288" r:id="rId3"/>
    <p:sldId id="258" r:id="rId4"/>
    <p:sldId id="260" r:id="rId5"/>
    <p:sldId id="262" r:id="rId6"/>
    <p:sldId id="268" r:id="rId7"/>
    <p:sldId id="261" r:id="rId8"/>
    <p:sldId id="269" r:id="rId9"/>
    <p:sldId id="270" r:id="rId10"/>
    <p:sldId id="276" r:id="rId11"/>
    <p:sldId id="271" r:id="rId12"/>
    <p:sldId id="272" r:id="rId13"/>
    <p:sldId id="274" r:id="rId14"/>
    <p:sldId id="280" r:id="rId15"/>
    <p:sldId id="281" r:id="rId16"/>
    <p:sldId id="282" r:id="rId17"/>
    <p:sldId id="286" r:id="rId18"/>
    <p:sldId id="283" r:id="rId19"/>
    <p:sldId id="284" r:id="rId20"/>
    <p:sldId id="285" r:id="rId21"/>
    <p:sldId id="264" r:id="rId22"/>
    <p:sldId id="287" r:id="rId23"/>
    <p:sldId id="266" r:id="rId24"/>
    <p:sldId id="267" r:id="rId25"/>
    <p:sldId id="295" r:id="rId26"/>
    <p:sldId id="296" r:id="rId27"/>
    <p:sldId id="289" r:id="rId28"/>
    <p:sldId id="259" r:id="rId29"/>
    <p:sldId id="256" r:id="rId30"/>
    <p:sldId id="257" r:id="rId31"/>
    <p:sldId id="290" r:id="rId32"/>
    <p:sldId id="294" r:id="rId33"/>
    <p:sldId id="292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3" d="100"/>
          <a:sy n="83" d="100"/>
        </p:scale>
        <p:origin x="8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6BCA566C-815B-4C37-9EE5-64EE2DEB0AE7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07E19C27-2ECF-49F5-9942-E78501142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357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566C-815B-4C37-9EE5-64EE2DEB0AE7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9C27-2ECF-49F5-9942-E78501142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04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566C-815B-4C37-9EE5-64EE2DEB0AE7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9C27-2ECF-49F5-9942-E78501142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944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566C-815B-4C37-9EE5-64EE2DEB0AE7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9C27-2ECF-49F5-9942-E78501142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45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566C-815B-4C37-9EE5-64EE2DEB0AE7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9C27-2ECF-49F5-9942-E7850114227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04275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566C-815B-4C37-9EE5-64EE2DEB0AE7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9C27-2ECF-49F5-9942-E78501142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044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566C-815B-4C37-9EE5-64EE2DEB0AE7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9C27-2ECF-49F5-9942-E78501142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686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566C-815B-4C37-9EE5-64EE2DEB0AE7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9C27-2ECF-49F5-9942-E78501142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069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566C-815B-4C37-9EE5-64EE2DEB0AE7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9C27-2ECF-49F5-9942-E78501142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098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566C-815B-4C37-9EE5-64EE2DEB0AE7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9C27-2ECF-49F5-9942-E78501142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826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A566C-815B-4C37-9EE5-64EE2DEB0AE7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9C27-2ECF-49F5-9942-E78501142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772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6BCA566C-815B-4C37-9EE5-64EE2DEB0AE7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07E19C27-2ECF-49F5-9942-E78501142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1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Профилактика употребления веществ вызывающих зависимость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smtClean="0"/>
              <a:t>Подготовила</a:t>
            </a:r>
            <a:r>
              <a:rPr lang="ru-RU" dirty="0" smtClean="0"/>
              <a:t>: Журавлевич </a:t>
            </a:r>
            <a:r>
              <a:rPr lang="ru-RU" dirty="0"/>
              <a:t>Т</a:t>
            </a:r>
            <a:r>
              <a:rPr lang="ru-RU" dirty="0" smtClean="0"/>
              <a:t>атьяна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8030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42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84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60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6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450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84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88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36" y="510702"/>
            <a:ext cx="7782128" cy="583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50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38185" cy="33286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454" y="0"/>
            <a:ext cx="4538546" cy="34039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1" y="3291863"/>
            <a:ext cx="4326674" cy="32450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433" y="3434575"/>
            <a:ext cx="4564567" cy="342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37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3429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4572000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1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3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184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756"/>
            <a:ext cx="9117980" cy="41610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3" y="4105308"/>
            <a:ext cx="3670254" cy="27526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038" y="4092498"/>
            <a:ext cx="3731941" cy="279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63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02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44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27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21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758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083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61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20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39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99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3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32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65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8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99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23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225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18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05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73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105</TotalTime>
  <Words>9</Words>
  <Application>Microsoft Office PowerPoint</Application>
  <PresentationFormat>Экран (4:3)</PresentationFormat>
  <Paragraphs>2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Arial</vt:lpstr>
      <vt:lpstr>Century Schoolbook</vt:lpstr>
      <vt:lpstr>Wingdings 2</vt:lpstr>
      <vt:lpstr>View</vt:lpstr>
      <vt:lpstr>Профилактика употребления веществ вызывающих зависимость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Журавлевич</dc:creator>
  <cp:lastModifiedBy>Иван Журавлевич</cp:lastModifiedBy>
  <cp:revision>8</cp:revision>
  <dcterms:created xsi:type="dcterms:W3CDTF">2020-06-16T11:30:34Z</dcterms:created>
  <dcterms:modified xsi:type="dcterms:W3CDTF">2020-06-16T17:16:02Z</dcterms:modified>
</cp:coreProperties>
</file>