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FE3C3-72E6-4749-ACD8-DD1B31FEFCCB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251E9-9032-4B5C-A9B6-154CD5952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9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251E9-9032-4B5C-A9B6-154CD59526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2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1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97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9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3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1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5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7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gradFill flip="none" rotWithShape="1">
            <a:gsLst>
              <a:gs pos="79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 b="33333"/>
          <a:stretch/>
        </p:blipFill>
        <p:spPr>
          <a:xfrm>
            <a:off x="0" y="0"/>
            <a:ext cx="91440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33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8967-1E6E-4C30-9519-42C1FF020400}" type="datetimeFigureOut">
              <a:rPr lang="en-GB" smtClean="0"/>
              <a:pPr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5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4071942"/>
            <a:ext cx="8617772" cy="1470025"/>
          </a:xfrm>
        </p:spPr>
        <p:txBody>
          <a:bodyPr>
            <a:noAutofit/>
          </a:bodyPr>
          <a:lstStyle/>
          <a:p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Оставляешь место ДТП – совершаешь преступление!</a:t>
            </a:r>
            <a:endParaRPr lang="en-GB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63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Единый день безопасности дорожного движения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7"/>
            <a:ext cx="3714776" cy="271464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26 февраля 2021 года</a:t>
            </a:r>
            <a:r>
              <a:rPr lang="ru-RU" sz="1800" dirty="0"/>
              <a:t> по всей Республике пройдет Единый день безопасности дорожного движения под девизом </a:t>
            </a:r>
            <a:r>
              <a:rPr lang="ru-RU" sz="1800" b="1" dirty="0"/>
              <a:t>«Оставляешь место ДТП – совершаешь преступление!»</a:t>
            </a:r>
            <a:r>
              <a:rPr lang="ru-RU" sz="1800" dirty="0"/>
              <a:t>, который направлен на профилактику происшествий, участники которых оставляют место ДТП.</a:t>
            </a:r>
          </a:p>
        </p:txBody>
      </p:sp>
      <p:pic>
        <p:nvPicPr>
          <p:cNvPr id="1026" name="Picture 2" descr="C:\Users\АиП_ОГАИ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500570"/>
            <a:ext cx="3186756" cy="19288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43438" y="2428868"/>
            <a:ext cx="4214842" cy="36933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err="1"/>
              <a:t>Справочно</a:t>
            </a:r>
            <a:r>
              <a:rPr lang="ru-RU" b="1" dirty="0"/>
              <a:t>!</a:t>
            </a:r>
          </a:p>
          <a:p>
            <a:pPr algn="ctr"/>
            <a:r>
              <a:rPr lang="ru-RU" dirty="0"/>
              <a:t>В 2020 году только в Центральном районе столицы совершено около 200 таких </a:t>
            </a:r>
            <a:r>
              <a:rPr lang="ru-RU" dirty="0" err="1"/>
              <a:t>автоаварий</a:t>
            </a:r>
            <a:r>
              <a:rPr lang="ru-RU" dirty="0"/>
              <a:t>. Некоторые водители оставили место ДТП по своей же невнимательности, не заметив, что где-то царапнули чужой автомобиль. Другие же, наоборот, осознавая свои противоправные действия, попросту скрылись. Последние прибегают к различным уловкам, чтобы избежать ответственности: ремонтируют поврежденные автомобили или прячут.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Действия водителя, являющегося участником ДТП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4857784" cy="521497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600" b="1" i="1" dirty="0">
                <a:solidFill>
                  <a:schemeClr val="tx1"/>
                </a:solidFill>
              </a:rPr>
              <a:t>Правила дорожного движения закрепили конкретные действия водителя после совершения ДТП:</a:t>
            </a:r>
          </a:p>
          <a:p>
            <a:r>
              <a:rPr lang="ru-RU" sz="1600" i="1" dirty="0"/>
              <a:t>1)</a:t>
            </a:r>
            <a:r>
              <a:rPr lang="ru-RU" sz="1600" dirty="0"/>
              <a:t> </a:t>
            </a:r>
            <a:r>
              <a:rPr lang="ru-RU" sz="1600" i="1" dirty="0"/>
              <a:t>водитель должен немедленно остановиться и не принимать мер по изменению положения транспортного средства, при участии которого совершено ДТП;</a:t>
            </a:r>
          </a:p>
          <a:p>
            <a:r>
              <a:rPr lang="ru-RU" sz="1600" i="1" dirty="0"/>
              <a:t>2) обязательно включить аварийную световую сигнализацию и выставить знак аварийной остановки</a:t>
            </a:r>
            <a:r>
              <a:rPr lang="ru-RU" sz="1600" dirty="0"/>
              <a:t> </a:t>
            </a:r>
            <a:r>
              <a:rPr lang="ru-RU" sz="1600" i="1" dirty="0"/>
              <a:t>(либо фонарь, мигающий красным светом) на расстоянии не менее </a:t>
            </a:r>
            <a:r>
              <a:rPr lang="ru-RU" sz="1600" b="1" i="1" dirty="0"/>
              <a:t>15 м </a:t>
            </a:r>
            <a:r>
              <a:rPr lang="ru-RU" sz="1600" i="1" dirty="0"/>
              <a:t>от автомобиля в населенных пунктах и </a:t>
            </a:r>
            <a:r>
              <a:rPr lang="ru-RU" sz="1600" b="1" i="1" dirty="0"/>
              <a:t>40 м</a:t>
            </a:r>
            <a:r>
              <a:rPr lang="ru-RU" sz="1600" i="1" dirty="0"/>
              <a:t> за городом;</a:t>
            </a:r>
          </a:p>
          <a:p>
            <a:r>
              <a:rPr lang="ru-RU" sz="1600" i="1" dirty="0"/>
              <a:t>3)</a:t>
            </a:r>
            <a:r>
              <a:rPr lang="ru-RU" sz="1600" dirty="0"/>
              <a:t> </a:t>
            </a:r>
            <a:r>
              <a:rPr lang="ru-RU" sz="1600" i="1" dirty="0"/>
              <a:t>если есть пострадавшие, необходимо принять все меры для оказания им необходимой помощи. Следует вызвать скорую медицинскую помощь и сообщить о случившемся в милицию</a:t>
            </a:r>
            <a:r>
              <a:rPr lang="ru-RU" sz="1500" i="1" dirty="0"/>
              <a:t>.</a:t>
            </a:r>
          </a:p>
          <a:p>
            <a:r>
              <a:rPr lang="ru-RU" sz="1600" i="1" dirty="0"/>
              <a:t>4) записать фамилии и адреса очевидцев дорожно-транспортного происшествия и ожидать прибытия сотрудников ГАИ</a:t>
            </a:r>
          </a:p>
          <a:p>
            <a:endParaRPr lang="ru-RU" dirty="0"/>
          </a:p>
        </p:txBody>
      </p:sp>
      <p:pic>
        <p:nvPicPr>
          <p:cNvPr id="2050" name="Picture 2" descr="C:\Users\АиП_ОГАИ\Desktop\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3571900" cy="2214578"/>
          </a:xfrm>
          <a:prstGeom prst="rect">
            <a:avLst/>
          </a:prstGeom>
          <a:noFill/>
        </p:spPr>
      </p:pic>
      <p:pic>
        <p:nvPicPr>
          <p:cNvPr id="2051" name="Picture 3" descr="C:\Users\АиП_ОГАИ\Desktop\pri-dtp-skrilsya-s-mesta-proisshestviya-chto-bud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357694"/>
            <a:ext cx="3571900" cy="2019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Ответственность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285992"/>
            <a:ext cx="4038600" cy="54291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/>
              <a:t>АДМИНИСТРАТИВНАЯ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14876" y="1571612"/>
            <a:ext cx="4038600" cy="54291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/>
              <a:t>УГОЛОВНАЯ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71942"/>
            <a:ext cx="4214810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в случае оставления места ДТП, водитель будет привлечен к административной ответственности в виде штрафа от </a:t>
            </a:r>
            <a:r>
              <a:rPr lang="ru-RU" b="1" dirty="0"/>
              <a:t>5 до 25 </a:t>
            </a:r>
            <a:r>
              <a:rPr lang="ru-RU" dirty="0"/>
              <a:t>базовых величин или </a:t>
            </a:r>
            <a:r>
              <a:rPr lang="ru-RU" b="1" dirty="0"/>
              <a:t>лишен права управления </a:t>
            </a:r>
            <a:r>
              <a:rPr lang="ru-RU" dirty="0"/>
              <a:t>транспортными средствами на срок до </a:t>
            </a:r>
            <a:r>
              <a:rPr lang="ru-RU" b="1" dirty="0"/>
              <a:t>2-х лет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214546" y="3286124"/>
            <a:ext cx="357190" cy="57150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715140" y="2285992"/>
            <a:ext cx="357190" cy="57150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857752" y="2928935"/>
            <a:ext cx="4000528" cy="24468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случае, когда в результате ДТП были причинены телесные повреждения людям, и водитель заведомо оставил потерпевшего в опасности, он может быть привлечен к уголовной ответственности. Мерой наказания за такое деяние может быть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арест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или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лишение свободы 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 срок до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3-х лет 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 </a:t>
            </a: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штрафом.</a:t>
            </a:r>
            <a:endParaRPr kumimoji="0" 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ИСКЛЮЧЕНИЯ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857752" y="1571612"/>
            <a:ext cx="4038600" cy="48577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700" dirty="0">
                <a:latin typeface="+mj-lt"/>
              </a:rPr>
              <a:t>Правилами дорожного движения предусмотрены </a:t>
            </a:r>
            <a:r>
              <a:rPr lang="ru-RU" sz="1700" b="1" dirty="0">
                <a:latin typeface="+mj-lt"/>
              </a:rPr>
              <a:t>исключения</a:t>
            </a:r>
            <a:r>
              <a:rPr lang="ru-RU" sz="1700" dirty="0">
                <a:latin typeface="+mj-lt"/>
              </a:rPr>
              <a:t>, когда можно оставить место ДТП.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700" dirty="0">
                <a:latin typeface="+mj-lt"/>
              </a:rPr>
              <a:t>Если есть пострадавшие и им невозможно оказать необходимую помощь или отсутствует возможность вызвать скорую помощь либо отправить в ближайшую больницу, водитель может покинуть место аварии для спасения жизни и здоровья потерпевшего. Предварительно нужно зафиксировать в присутствии очевидцев положение своего автомобиля, следы и предметы, относящиеся к дорожно-транспортному происшествию.</a:t>
            </a:r>
          </a:p>
        </p:txBody>
      </p:sp>
      <p:pic>
        <p:nvPicPr>
          <p:cNvPr id="19459" name="Picture 3" descr="C:\Users\АиП_ОГАИ\Desktop\tr1000_d_8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643050"/>
            <a:ext cx="3429024" cy="2287159"/>
          </a:xfrm>
          <a:prstGeom prst="rect">
            <a:avLst/>
          </a:prstGeom>
          <a:noFill/>
        </p:spPr>
      </p:pic>
      <p:pic>
        <p:nvPicPr>
          <p:cNvPr id="19460" name="Picture 4" descr="C:\Users\АиП_ОГАИ\Desktop\dtp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357694"/>
            <a:ext cx="3429024" cy="2201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Уважаемые участники дорожного движения!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3929090" cy="221457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600" i="1" dirty="0"/>
              <a:t>Равнодушие водителей, скрывшихся с места происшествия, часто стоит самого дорогого – человеческой жизни. Виновное лицо, как правило, рано или поздно находят, а съезд с места происшествия лишь усугубляет их положение.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214842" cy="497207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550" i="1" dirty="0"/>
              <a:t>Значительную помощь в раскрытии преступлений и поиске скрывшихся водителей оказывают сознательные граждане, чья отзывчивость и неравнодушие к чужой беде позволяют установить реальную картину ДТП и в дальнейшем выявить виновников случившегося. Именно поэтому Госавтоинспекция призывает всех не оставаться равнодушными и безучастными. В случае ДТП со скрытием, либо при любых других фактах противоправных действий на дороге, вы круглосуточно можете сообщать данную информацию в дежурную часть ОВД или по телефону</a:t>
            </a:r>
            <a:r>
              <a:rPr lang="ru-RU" sz="1550" b="1" i="1" dirty="0"/>
              <a:t> 102</a:t>
            </a:r>
            <a:r>
              <a:rPr lang="ru-RU" sz="1550" i="1" dirty="0"/>
              <a:t>. Именно ваш звонок, возможно, поможет предотвратить очередную трагедию на дороге.</a:t>
            </a:r>
          </a:p>
          <a:p>
            <a:endParaRPr lang="ru-RU" sz="1600" dirty="0"/>
          </a:p>
        </p:txBody>
      </p:sp>
      <p:pic>
        <p:nvPicPr>
          <p:cNvPr id="20482" name="Picture 2" descr="C:\Users\АиП_ОГАИ\Desktop\Dt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14818"/>
            <a:ext cx="3786214" cy="2306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</a:rPr>
              <a:t>elegram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-канал Управления ГАИ ГУВД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</a:rPr>
              <a:t>Мингорисполкома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одержимое 3"/>
          <p:cNvSpPr txBox="1">
            <a:spLocks/>
          </p:cNvSpPr>
          <p:nvPr/>
        </p:nvSpPr>
        <p:spPr>
          <a:xfrm>
            <a:off x="142844" y="1643050"/>
            <a:ext cx="4897820" cy="46592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Рекомендуем подписаться на </a:t>
            </a:r>
            <a:r>
              <a:rPr kumimoji="0" lang="ru-RU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Тelegram-канал</a:t>
            </a: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УГАИ ГУВД </a:t>
            </a:r>
            <a:r>
              <a:rPr kumimoji="0" lang="ru-RU" sz="3600" b="1" i="1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Мингорисполкома</a:t>
            </a:r>
            <a:r>
              <a:rPr kumimoji="0" lang="ru-RU" sz="3600" b="1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Здесь из первых уст вы можете узнать самую актуальную информацию о дорожной обстановке в г.Минске, о серьезных ДТП и заторах, связанных с ними. Сотрудники ГАИ делятся с водителями информацией о местонахождении камер </a:t>
            </a:r>
            <a:r>
              <a:rPr kumimoji="0" lang="ru-RU" sz="3600" b="0" i="1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фотофиксации</a:t>
            </a:r>
            <a:r>
              <a:rPr kumimoji="0" lang="ru-RU" sz="3600" b="0" i="1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изменениями в организации дорожного движения, а также другими новостями и просто полезными советами. </a:t>
            </a:r>
          </a:p>
        </p:txBody>
      </p:sp>
      <p:pic>
        <p:nvPicPr>
          <p:cNvPr id="9" name="Picture 3" descr="C:\Users\АиП_ОГАИ\Downloads\Telegram Desktop\photo_2021-01-27_15-49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643050"/>
            <a:ext cx="2974428" cy="272354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286380" y="4929198"/>
            <a:ext cx="3699642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https://t.me/gaiminsk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03316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43438" y="6215082"/>
            <a:ext cx="4214842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ОГАИ Центрального РУВД г.Минска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593</Words>
  <Application>Microsoft Office PowerPoint</Application>
  <PresentationFormat>Экран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Оставляешь место ДТП – совершаешь преступление!</vt:lpstr>
      <vt:lpstr>Единый день безопасности дорожного движения</vt:lpstr>
      <vt:lpstr>Действия водителя, являющегося участником ДТП</vt:lpstr>
      <vt:lpstr>Ответственность</vt:lpstr>
      <vt:lpstr>ИСКЛЮЧЕНИЯ</vt:lpstr>
      <vt:lpstr>Уважаемые участники дорожного движения!</vt:lpstr>
      <vt:lpstr>Тelegram-канал Управления ГАИ ГУВД Мингорисполкома</vt:lpstr>
      <vt:lpstr>Спасибо за внимание!</vt:lpstr>
    </vt:vector>
  </TitlesOfParts>
  <Company>HYATT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IS</dc:creator>
  <cp:lastModifiedBy>User</cp:lastModifiedBy>
  <cp:revision>43</cp:revision>
  <dcterms:created xsi:type="dcterms:W3CDTF">2015-12-09T15:59:37Z</dcterms:created>
  <dcterms:modified xsi:type="dcterms:W3CDTF">2021-03-01T12:06:21Z</dcterms:modified>
</cp:coreProperties>
</file>